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6" r:id="rId9"/>
    <p:sldId id="264" r:id="rId10"/>
    <p:sldId id="265" r:id="rId11"/>
    <p:sldId id="269" r:id="rId12"/>
    <p:sldId id="270" r:id="rId13"/>
    <p:sldId id="260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3960810B-1FFB-458C-B564-CD49FD7A1A65}">
          <p14:sldIdLst>
            <p14:sldId id="256"/>
            <p14:sldId id="257"/>
          </p14:sldIdLst>
        </p14:section>
        <p14:section name="Origin" id="{00AB8696-0180-47BF-AB0D-47B93D708928}">
          <p14:sldIdLst>
            <p14:sldId id="258"/>
            <p14:sldId id="259"/>
          </p14:sldIdLst>
        </p14:section>
        <p14:section name="Analyse Video Game Genre" id="{4B872F11-EAC0-48A1-8469-D7375DFEFFA9}">
          <p14:sldIdLst>
            <p14:sldId id="261"/>
            <p14:sldId id="262"/>
            <p14:sldId id="263"/>
          </p14:sldIdLst>
        </p14:section>
        <p14:section name="Game" id="{DD2E9DC0-8457-49A0-AF28-E79531DA73F2}">
          <p14:sldIdLst>
            <p14:sldId id="266"/>
            <p14:sldId id="264"/>
          </p14:sldIdLst>
        </p14:section>
        <p14:section name="Interpret consumer demographics" id="{DB1E21C9-66FD-41F9-A7AC-0CC2156DB208}">
          <p14:sldIdLst>
            <p14:sldId id="265"/>
            <p14:sldId id="269"/>
          </p14:sldIdLst>
        </p14:section>
        <p14:section name="Outline Game Design &amp; Gameplay Principles" id="{1380FBCD-4493-43FE-8952-999600A1A236}">
          <p14:sldIdLst>
            <p14:sldId id="270"/>
          </p14:sldIdLst>
        </p14:section>
        <p14:section name="References" id="{AA4114FD-98F7-4E5B-A508-2F6E7C82B425}">
          <p14:sldIdLst>
            <p14:sldId id="260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69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2540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2818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30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9648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477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138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73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950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300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06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F786E-D644-4A1C-AE50-DE3CFC3E9874}" type="datetimeFigureOut">
              <a:rPr lang="en-AU" smtClean="0"/>
              <a:t>17/03/2023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7054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ckettactics.com/roguelike-vs-roguelite" TargetMode="External"/><Relationship Id="rId3" Type="http://schemas.openxmlformats.org/officeDocument/2006/relationships/hyperlink" Target="https://gamerant.com/returnal-hades-roguelite-roguelike-games/" TargetMode="External"/><Relationship Id="rId7" Type="http://schemas.openxmlformats.org/officeDocument/2006/relationships/hyperlink" Target="https://medium.com/@zenorogue/what-is-the-difference-between-roguelike-and-roguelite-4c0fdc403db" TargetMode="External"/><Relationship Id="rId2" Type="http://schemas.openxmlformats.org/officeDocument/2006/relationships/hyperlink" Target="https://www.destructoid.com/the-difference-between-roguelike-and-roguelite-games/#:~:text=Often%2C%20the%20difference%20in%20roguelite,making%20that%20the%20easiest%20signifier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gamer.com/roguelike-roguelite-difference-hades-darkest-dungeon/" TargetMode="External"/><Relationship Id="rId5" Type="http://schemas.openxmlformats.org/officeDocument/2006/relationships/hyperlink" Target="https://screenrant.com/roguelike-roguelite-difference-permadeath-hades-rogue-slay-spire/" TargetMode="External"/><Relationship Id="rId4" Type="http://schemas.openxmlformats.org/officeDocument/2006/relationships/hyperlink" Target="https://www.svg.com/865133/roguelike-vs-roguelite-the-differences-explained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assets1.ignimgs.com/2019/04/09/rogue-legacy---button-fin-1554771200048.jpg" TargetMode="External"/><Relationship Id="rId3" Type="http://schemas.openxmlformats.org/officeDocument/2006/relationships/hyperlink" Target="https://dead-cells.com/img/screen_fb.jpg" TargetMode="External"/><Relationship Id="rId7" Type="http://schemas.openxmlformats.org/officeDocument/2006/relationships/hyperlink" Target="https://cdn.akamai.steamstatic.com/steam/apps/247080/capsule_616x353.jpg?t=1659637239" TargetMode="External"/><Relationship Id="rId2" Type="http://schemas.openxmlformats.org/officeDocument/2006/relationships/hyperlink" Target="https://assets.nintendo.com/image/upload/c_fill,w_1200/q_auto:best/f_auto/dpr_2.0/ncom/en_US/games/switch/h/hades-switch/her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akamai.steamstatic.com/steam/apps/646570/capsule_616x353.jpg?t=1592339399" TargetMode="External"/><Relationship Id="rId5" Type="http://schemas.openxmlformats.org/officeDocument/2006/relationships/hyperlink" Target="https://static.wikia.nocookie.net/spelunky/images/d/df/Spelunky_2_Cover.jpg/revision/latest?cb=20210114071119" TargetMode="External"/><Relationship Id="rId4" Type="http://schemas.openxmlformats.org/officeDocument/2006/relationships/hyperlink" Target="https://static.wikia.nocookie.net/spelunky/images/a/a6/Spelunky-boxart.jpg/revision/latest?cb=20121108192844" TargetMode="External"/><Relationship Id="rId9" Type="http://schemas.openxmlformats.org/officeDocument/2006/relationships/hyperlink" Target="https://i0.wp.com/news.xbox.com/en-us/wp-content/uploads/sites/2/2022/04/Rogue-Legacy-2-b44b6750535d8b2d9cde.jpg?fit=1920%2C1080&amp;ssl=1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esystemrequirements.com/game/neon-abyss" TargetMode="External"/><Relationship Id="rId13" Type="http://schemas.openxmlformats.org/officeDocument/2006/relationships/hyperlink" Target="https://gamefaqs.gamespot.com/switch/270609-neon-abyss/stats" TargetMode="External"/><Relationship Id="rId3" Type="http://schemas.openxmlformats.org/officeDocument/2006/relationships/hyperlink" Target="https://www.metacritic.com/game/pc/neon-abyss" TargetMode="External"/><Relationship Id="rId7" Type="http://schemas.openxmlformats.org/officeDocument/2006/relationships/hyperlink" Target="https://www.maxi-geek.com/con/neon-abyss-review" TargetMode="External"/><Relationship Id="rId12" Type="http://schemas.openxmlformats.org/officeDocument/2006/relationships/hyperlink" Target="https://gamefaqs.gamespot.com/xboxone/286840-neon-abyss/stats" TargetMode="External"/><Relationship Id="rId2" Type="http://schemas.openxmlformats.org/officeDocument/2006/relationships/hyperlink" Target="https://howlongtobeat.com/game/7736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tacritic.com/game/switch/neon-abyss" TargetMode="External"/><Relationship Id="rId11" Type="http://schemas.openxmlformats.org/officeDocument/2006/relationships/hyperlink" Target="https://gamefaqs.gamespot.com/ps4/270608-neon-abyss/stats" TargetMode="External"/><Relationship Id="rId5" Type="http://schemas.openxmlformats.org/officeDocument/2006/relationships/hyperlink" Target="https://www.metacritic.com/game/xbox-one/neon-abyss" TargetMode="External"/><Relationship Id="rId10" Type="http://schemas.openxmlformats.org/officeDocument/2006/relationships/hyperlink" Target="https://gamefaqs.gamespot.com/pc/260541-neon-abyss/stats" TargetMode="External"/><Relationship Id="rId4" Type="http://schemas.openxmlformats.org/officeDocument/2006/relationships/hyperlink" Target="https://www.metacritic.com/game/playstation-4/neon-abyss" TargetMode="External"/><Relationship Id="rId9" Type="http://schemas.openxmlformats.org/officeDocument/2006/relationships/hyperlink" Target="https://opencritic.com/game/9776/neon-abyss" TargetMode="External"/><Relationship Id="rId14" Type="http://schemas.openxmlformats.org/officeDocument/2006/relationships/hyperlink" Target="https://playtracker.net/insight/game/6090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am17.com/wp-content/uploads/2019/08/final-NA.p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AD85-04F8-51FE-DE3C-C6742DDEE8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Video Game Case Study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C22DC-6481-7EB2-49AE-854CF25CCC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Richard Pountney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0360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8BAB-CB73-09F5-C5FB-AA7BF26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B7DA4-1BBF-BC09-239C-39509939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28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3967-2DE6-A1D3-71CE-2208DBCD2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Habits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1BA2F-C425-0B6C-CE35-A4C4AB981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3792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B402-6590-C7B9-9CDD-9E0C59A5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Neon Abyss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56AB-3C17-BFEF-3C0A-A197B7B64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0046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3FD7-4395-3892-88B9-91BAEC3B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1A812-5240-B84B-BB79-2382A0E76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information (Slides 3 – 7):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Roguelike vs. Roguelite: What's the difference between the two?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Destructoid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The Difference Between Roguelite &amp; Roguelike Games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GameRant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Roguelike Vs Roguelite: The Differences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 - SVG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Roguelike vs Roguelite | Do you know the difference? - G2A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Uh Oh, Everyone is Mixing Up Roguelikes &amp; Roguelites Again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TheGamer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What is the difference between Roguelike &amp; Roguelite? - Medium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Roguelike vs Roguelite - what's the difference? - Pocket Tactics</a:t>
            </a:r>
            <a:endParaRPr lang="en-AU" sz="1800" u="sng" kern="100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AU" sz="1600" dirty="0"/>
          </a:p>
          <a:p>
            <a:pPr lvl="1"/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368898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F274-5C70-6F4E-19AC-4D55C0F1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F1FB3-9093-92F4-C688-48A70AF7D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000" dirty="0"/>
              <a:t>For images of games in the genres:</a:t>
            </a:r>
          </a:p>
          <a:p>
            <a:pPr lvl="1"/>
            <a:r>
              <a:rPr lang="en-AU" sz="1600" dirty="0">
                <a:hlinkClick r:id="rId2"/>
              </a:rPr>
              <a:t>https://assets.nintendo.com/image/upload/c_fill,w_1200/q_auto:best/f_auto/dpr_2.0/ncom/en_US/games/switch/h/hades-switch/hero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3"/>
              </a:rPr>
              <a:t>https://dead-cells.com/img/screen_fb.jpg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4"/>
              </a:rPr>
              <a:t>https://static.wikia.nocookie.net/spelunky/images/a/a6/Spelunky-boxart.jpg/revision/latest?cb=20121108192844</a:t>
            </a:r>
            <a:endParaRPr lang="en-AU" sz="1600" dirty="0"/>
          </a:p>
          <a:p>
            <a:pPr lvl="1"/>
            <a:r>
              <a:rPr lang="en-AU" sz="1600" dirty="0">
                <a:hlinkClick r:id="rId5"/>
              </a:rPr>
              <a:t>https://static.wikia.nocookie.net/spelunky/images/d/df/Spelunky_2_Cover.jpg/revision/latest?cb=20210114071119</a:t>
            </a:r>
            <a:endParaRPr lang="en-AU" sz="1600" dirty="0"/>
          </a:p>
          <a:p>
            <a:pPr lvl="1"/>
            <a:r>
              <a:rPr lang="en-AU" sz="1600" dirty="0">
                <a:hlinkClick r:id="rId6"/>
              </a:rPr>
              <a:t>https://cdn.akamai.steamstatic.com/steam/apps/646570/capsule_616x353.jpg?t=1592339399</a:t>
            </a:r>
            <a:endParaRPr lang="en-AU" sz="1600" dirty="0"/>
          </a:p>
          <a:p>
            <a:pPr lvl="1"/>
            <a:r>
              <a:rPr lang="en-AU" sz="1600" dirty="0">
                <a:hlinkClick r:id="rId7"/>
              </a:rPr>
              <a:t>https://cdn.akamai.steamstatic.com/steam/apps/247080/capsule_616x353.jpg?t=1659637239</a:t>
            </a:r>
            <a:endParaRPr lang="en-AU" sz="1600" dirty="0"/>
          </a:p>
          <a:p>
            <a:pPr lvl="1"/>
            <a:r>
              <a:rPr lang="en-AU" sz="1600" dirty="0">
                <a:hlinkClick r:id="rId8"/>
              </a:rPr>
              <a:t>http://assets1.ignimgs.com/2019/04/09/rogue-legacy---button-fin-1554771200048.jpg</a:t>
            </a:r>
            <a:endParaRPr lang="en-AU" sz="1600" dirty="0"/>
          </a:p>
          <a:p>
            <a:pPr lvl="1"/>
            <a:r>
              <a:rPr lang="en-AU" sz="1600" dirty="0">
                <a:hlinkClick r:id="rId9"/>
              </a:rPr>
              <a:t>https://i0.wp.com/news.xbox.com/en-us/wp-content/uploads/sites/2/2022/04/Rogue-Legacy-2-b44b6750535d8b2d9cde.jpg?fit=1920%2C1080&amp;ssl=1</a:t>
            </a:r>
            <a:endParaRPr lang="en-AU" sz="1600" dirty="0"/>
          </a:p>
          <a:p>
            <a:pPr lvl="1"/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120437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23D37-10FC-DF02-21EB-8CA0119F1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422E-AB11-823F-F14C-8079CC225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2000" dirty="0"/>
              <a:t>Interpret consumer demographics (Slides 10 - 11)</a:t>
            </a:r>
          </a:p>
          <a:p>
            <a:pPr lvl="1"/>
            <a:r>
              <a:rPr lang="en-AU" sz="1800" dirty="0">
                <a:hlinkClick r:id="rId2"/>
              </a:rPr>
              <a:t>Neon Abyss – Reviews – HowLongToBeat.com</a:t>
            </a:r>
            <a:endParaRPr lang="en-AU" sz="1800" dirty="0"/>
          </a:p>
          <a:p>
            <a:pPr lvl="1"/>
            <a:r>
              <a:rPr lang="en-AU" sz="1800" dirty="0">
                <a:hlinkClick r:id="rId3"/>
              </a:rPr>
              <a:t>Neon Abyss for PC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4"/>
              </a:rPr>
              <a:t>Neon Abyss for PlayStation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5"/>
              </a:rPr>
              <a:t>Neon Abyss for Xbox One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6"/>
              </a:rPr>
              <a:t>Neon Abyss for Switch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7"/>
              </a:rPr>
              <a:t>Neon Abyss – Review – Maxi-Geek</a:t>
            </a:r>
            <a:endParaRPr lang="en-AU" sz="1800" dirty="0"/>
          </a:p>
          <a:p>
            <a:pPr lvl="1"/>
            <a:r>
              <a:rPr lang="en-AU" sz="1800" dirty="0">
                <a:hlinkClick r:id="rId8"/>
              </a:rPr>
              <a:t>Neon Abyss System Requirements</a:t>
            </a:r>
            <a:endParaRPr lang="en-AU" sz="1800" dirty="0"/>
          </a:p>
          <a:p>
            <a:pPr lvl="1"/>
            <a:r>
              <a:rPr lang="en-AU" sz="1800" dirty="0">
                <a:hlinkClick r:id="rId9"/>
              </a:rPr>
              <a:t>Neon Abyss Reviews – </a:t>
            </a:r>
            <a:r>
              <a:rPr lang="en-AU" sz="1800" dirty="0" err="1">
                <a:hlinkClick r:id="rId9"/>
              </a:rPr>
              <a:t>OpenCritic</a:t>
            </a:r>
            <a:endParaRPr lang="en-AU" sz="1800" dirty="0"/>
          </a:p>
          <a:p>
            <a:r>
              <a:rPr lang="en-AU" sz="2200" dirty="0"/>
              <a:t>Statistics</a:t>
            </a:r>
          </a:p>
          <a:p>
            <a:pPr lvl="1"/>
            <a:r>
              <a:rPr lang="en-AU" sz="1800" dirty="0">
                <a:hlinkClick r:id="rId10"/>
              </a:rPr>
              <a:t>Neon Abyss – PC </a:t>
            </a:r>
            <a:endParaRPr lang="en-AU" sz="1800" dirty="0"/>
          </a:p>
          <a:p>
            <a:pPr lvl="1"/>
            <a:r>
              <a:rPr lang="en-AU" sz="1800" dirty="0">
                <a:hlinkClick r:id="rId11"/>
              </a:rPr>
              <a:t>Neon Abyss – PlayStation </a:t>
            </a:r>
            <a:endParaRPr lang="en-AU" sz="1800" dirty="0"/>
          </a:p>
          <a:p>
            <a:pPr lvl="1"/>
            <a:r>
              <a:rPr lang="en-AU" sz="1800" dirty="0">
                <a:hlinkClick r:id="rId12"/>
              </a:rPr>
              <a:t>Neon Abyss – Xbox </a:t>
            </a:r>
            <a:endParaRPr lang="en-AU" sz="1800" dirty="0"/>
          </a:p>
          <a:p>
            <a:pPr lvl="1"/>
            <a:r>
              <a:rPr lang="en-AU" sz="1800" dirty="0">
                <a:hlinkClick r:id="rId13"/>
              </a:rPr>
              <a:t>Neon Abyss – Switch </a:t>
            </a:r>
            <a:endParaRPr lang="en-AU" sz="1800" dirty="0"/>
          </a:p>
          <a:p>
            <a:pPr lvl="1"/>
            <a:r>
              <a:rPr lang="en-AU" sz="1800" dirty="0" err="1">
                <a:hlinkClick r:id="rId14"/>
              </a:rPr>
              <a:t>Playtracker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13741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626B-27E0-ABF4-83DC-2CBEFC98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 of the Presentation</a:t>
            </a:r>
            <a:endParaRPr lang="en-A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9BD9-0C7A-0719-E3D3-7E4E8872E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genre(s) I have chosen to focus on is the Roguelike &amp; Roguelite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The Game I will focus on will be shown on slide 9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Images used will have references either with them or at the end of the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60751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0AEF-3830-352E-87DD-E9851958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these Genres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F032D-CD87-062A-1238-010B0F3EB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genres “roguelike” and “roguelite” were spawned from the mechanics established in the game “Rogue” which was released in 1980.</a:t>
            </a:r>
          </a:p>
          <a:p>
            <a:r>
              <a:rPr lang="en-US" dirty="0"/>
              <a:t>The game “Rogue” was made with the concept of permadeath &amp; procedurally generated dungeons. This meant that nothing carried over from your previous run &amp; that every run was different. This forced the players to explore a new map &amp; adapt to new circumstances.</a:t>
            </a:r>
          </a:p>
          <a:p>
            <a:r>
              <a:rPr lang="en-US" dirty="0"/>
              <a:t>“roguelite” used to be “roguelike-like”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5575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C6BDA-204F-262A-3EED-9147C1BEF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Key Difference Between Roguelikes &amp; Roguelites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B6165-FD0A-4284-3701-EA51CB3B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5400" dirty="0"/>
              <a:t>The biggest key difference is that Roguelites have meta-progression whereas Roguelikes Do Not.</a:t>
            </a:r>
          </a:p>
          <a:p>
            <a:pPr marL="0" indent="0">
              <a:buNone/>
            </a:pPr>
            <a:endParaRPr lang="en-AU" sz="5400" dirty="0"/>
          </a:p>
          <a:p>
            <a:pPr marL="0" indent="0">
              <a:buNone/>
            </a:pPr>
            <a:r>
              <a:rPr lang="en-AU" dirty="0"/>
              <a:t>You can discuss this in your own time.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393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FCC0-7BBE-ED46-B0A3-7DA19D44E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of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25AEE-A499-886B-AB11-A29C80692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Randomised generation of levels</a:t>
            </a:r>
          </a:p>
          <a:p>
            <a:r>
              <a:rPr lang="en-AU" dirty="0"/>
              <a:t>Randomised equipment generation</a:t>
            </a:r>
          </a:p>
          <a:p>
            <a:r>
              <a:rPr lang="en-AU" dirty="0"/>
              <a:t>Permadeath</a:t>
            </a:r>
          </a:p>
          <a:p>
            <a:r>
              <a:rPr lang="en-AU" dirty="0"/>
              <a:t>Battle/fighting</a:t>
            </a:r>
          </a:p>
          <a:p>
            <a:r>
              <a:rPr lang="en-AU" dirty="0"/>
              <a:t>Game progression</a:t>
            </a:r>
          </a:p>
          <a:p>
            <a:r>
              <a:rPr lang="en-AU" dirty="0"/>
              <a:t>Difficulty curves</a:t>
            </a:r>
          </a:p>
        </p:txBody>
      </p:sp>
    </p:spTree>
    <p:extLst>
      <p:ext uri="{BB962C8B-B14F-4D97-AF65-F5344CB8AC3E}">
        <p14:creationId xmlns:p14="http://schemas.microsoft.com/office/powerpoint/2010/main" val="50186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2B43-899F-FF3F-A169-4A7B7A01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that are Different Between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6E89-366B-B772-155C-704B2247C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Roguelike</a:t>
            </a:r>
          </a:p>
          <a:p>
            <a:pPr lvl="1"/>
            <a:r>
              <a:rPr lang="en-AU" dirty="0"/>
              <a:t>No meta-progression</a:t>
            </a:r>
          </a:p>
          <a:p>
            <a:pPr lvl="1"/>
            <a:r>
              <a:rPr lang="en-AU" dirty="0"/>
              <a:t>All equipment is obtainable without needing to unlock them in a run.</a:t>
            </a:r>
          </a:p>
          <a:p>
            <a:pPr lvl="1"/>
            <a:r>
              <a:rPr lang="en-AU" dirty="0"/>
              <a:t>No different characters &amp;or characters have no difference in mechanics.</a:t>
            </a:r>
          </a:p>
          <a:p>
            <a:r>
              <a:rPr lang="en-AU" dirty="0"/>
              <a:t>Roguelite</a:t>
            </a:r>
          </a:p>
          <a:p>
            <a:pPr lvl="1"/>
            <a:r>
              <a:rPr lang="en-AU" dirty="0"/>
              <a:t>Has meta-progression</a:t>
            </a:r>
          </a:p>
          <a:p>
            <a:pPr lvl="1"/>
            <a:r>
              <a:rPr lang="en-AU" dirty="0"/>
              <a:t>Has equipment that needs to be unlocked before being able to obtain it normally.</a:t>
            </a:r>
          </a:p>
          <a:p>
            <a:pPr lvl="1"/>
            <a:r>
              <a:rPr lang="en-AU" dirty="0"/>
              <a:t>Has different characters with different benefits.</a:t>
            </a:r>
          </a:p>
        </p:txBody>
      </p:sp>
    </p:spTree>
    <p:extLst>
      <p:ext uri="{BB962C8B-B14F-4D97-AF65-F5344CB8AC3E}">
        <p14:creationId xmlns:p14="http://schemas.microsoft.com/office/powerpoint/2010/main" val="81060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4C37-58B5-41F5-B643-FA296F3F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 &amp;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13D1-0DB8-0B1A-24F2-576CE8987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objective is to complete a run</a:t>
            </a:r>
          </a:p>
          <a:p>
            <a:r>
              <a:rPr lang="en-AU" dirty="0"/>
              <a:t>The purpose is to make the player have to learn the controls of the game, how each enemy behaves, how the equipment works &amp; their synergy.</a:t>
            </a:r>
          </a:p>
          <a:p>
            <a:r>
              <a:rPr lang="en-AU" dirty="0"/>
              <a:t>Having to start fresh each run makes it fun because it will not be the same each time this is thanks to the random generation of the game.</a:t>
            </a:r>
          </a:p>
          <a:p>
            <a:pPr lvl="1"/>
            <a:r>
              <a:rPr lang="en-AU" dirty="0"/>
              <a:t>But in the case of roguelite you have fun with all the new stuff that you have unlocked as well as the randomness.</a:t>
            </a:r>
          </a:p>
        </p:txBody>
      </p:sp>
    </p:spTree>
    <p:extLst>
      <p:ext uri="{BB962C8B-B14F-4D97-AF65-F5344CB8AC3E}">
        <p14:creationId xmlns:p14="http://schemas.microsoft.com/office/powerpoint/2010/main" val="3068323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1806-C646-CA25-51D3-AC2114E8F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721" y="184826"/>
            <a:ext cx="7070558" cy="920667"/>
          </a:xfrm>
        </p:spPr>
        <p:txBody>
          <a:bodyPr/>
          <a:lstStyle/>
          <a:p>
            <a:r>
              <a:rPr lang="en-AU" dirty="0"/>
              <a:t>Some Games of These Genres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1BE780-BF1C-546F-2B6B-A9D3E75A6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77" y="1387595"/>
            <a:ext cx="3200000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17269D-4577-221F-8290-7D64BCCAA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229" y="1387595"/>
            <a:ext cx="3195556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3608D-342D-3479-6030-55BDC873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636" y="1387595"/>
            <a:ext cx="1501715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F427E-09E7-A7BF-C4DF-240DF3F29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7203" y="1387595"/>
            <a:ext cx="32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E63AAE-2CA5-2BF1-98BB-3C488F52C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526" y="4108262"/>
            <a:ext cx="3141076" cy="18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BB23F-95BA-F6E2-28B1-13E7DE5B2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8020" y="4108262"/>
            <a:ext cx="3141077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CC7DF0-680C-DA45-2B5A-56A2E1DA26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1785" y="4108262"/>
            <a:ext cx="1800000" cy="18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188122-2B38-C9E9-F6DD-F70A53284B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27203" y="4108262"/>
            <a:ext cx="32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94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AD1750-A916-8AB6-BA72-95C1C8339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F7887-86B7-C8AC-3A6F-98895251F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Chosen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F893-284B-C851-03DF-ABF343230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game I will focus on is “Neon Abyss”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DF79D-ACB7-284D-79BC-331D2EF39A53}"/>
              </a:ext>
            </a:extLst>
          </p:cNvPr>
          <p:cNvSpPr txBox="1"/>
          <p:nvPr/>
        </p:nvSpPr>
        <p:spPr>
          <a:xfrm>
            <a:off x="10122568" y="5576798"/>
            <a:ext cx="206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https://www.team17.com/wp-content/uploads/2019/08/final-NA.png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7251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456</TotalTime>
  <Words>793</Words>
  <Application>Microsoft Office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Video Game Case Study</vt:lpstr>
      <vt:lpstr>Overview of the Presentation</vt:lpstr>
      <vt:lpstr>The origin of these Genres</vt:lpstr>
      <vt:lpstr>The Key Difference Between Roguelikes &amp; Roguelites</vt:lpstr>
      <vt:lpstr>Core Mechanics of These Genres</vt:lpstr>
      <vt:lpstr>Core Mechanics that are Different Between These Genres</vt:lpstr>
      <vt:lpstr>Objective &amp; Purpose</vt:lpstr>
      <vt:lpstr>Some Games of These Genres</vt:lpstr>
      <vt:lpstr>Chosen Game</vt:lpstr>
      <vt:lpstr>Target Audience</vt:lpstr>
      <vt:lpstr>Consumer Habits</vt:lpstr>
      <vt:lpstr>Elements of Neon Abyss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Case Study</dc:title>
  <dc:creator>Richard Pountney</dc:creator>
  <cp:lastModifiedBy>Richard Pountney</cp:lastModifiedBy>
  <cp:revision>7</cp:revision>
  <dcterms:created xsi:type="dcterms:W3CDTF">2023-03-13T05:09:43Z</dcterms:created>
  <dcterms:modified xsi:type="dcterms:W3CDTF">2023-03-17T03:46:35Z</dcterms:modified>
</cp:coreProperties>
</file>

<file path=docProps/thumbnail.jpeg>
</file>